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02" r:id="rId2"/>
    <p:sldId id="1103" r:id="rId3"/>
    <p:sldId id="1104" r:id="rId4"/>
    <p:sldId id="1105" r:id="rId5"/>
    <p:sldId id="1106" r:id="rId6"/>
    <p:sldId id="110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336. HONG PAI UN  A UMTE!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Come Believing!</a:t>
            </a:r>
          </a:p>
          <a:p>
            <a:r>
              <a:rPr lang="en-US" sz="1500" dirty="0"/>
              <a:t>John 6:37</a:t>
            </a:r>
          </a:p>
          <a:p>
            <a:r>
              <a:rPr lang="en-US" sz="1500" dirty="0"/>
              <a:t>Daniel Webster Whittle, 1840-1901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6796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7515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360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Phalbi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buallai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2432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961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in!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719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192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336. HONG PAI UN  A UMTE!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2018-12-14T15:27:54Z</dcterms:modified>
</cp:coreProperties>
</file>